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CE00"/>
    <a:srgbClr val="64E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45"/>
  </p:normalViewPr>
  <p:slideViewPr>
    <p:cSldViewPr snapToGrid="0" snapToObjects="1">
      <p:cViewPr varScale="1">
        <p:scale>
          <a:sx n="111" d="100"/>
          <a:sy n="111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95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6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8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62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2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2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1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0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2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DD250E4-2DF0-A64B-9AED-AD539F2EA03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9A7556A-C486-AC4E-8C84-A3E396470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2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fundamentals-of-programming-in-golang/learn/v4/t/lecture/5319928" TargetMode="External"/><Relationship Id="rId2" Type="http://schemas.openxmlformats.org/officeDocument/2006/relationships/hyperlink" Target="https://godoc.org/net/htt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phers.slack.com/archives/CD2KAU24B/p1538082802000100" TargetMode="External"/><Relationship Id="rId5" Type="http://schemas.openxmlformats.org/officeDocument/2006/relationships/hyperlink" Target="https://github.com/JayneJacobs/myGoSRC" TargetMode="External"/><Relationship Id="rId4" Type="http://schemas.openxmlformats.org/officeDocument/2006/relationships/hyperlink" Target="https://goo.gl/VCLdq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9197-A9B7-C347-81BB-EC2208137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Gopher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A527A-FB32-B040-950D-CB62B2E1B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Kickoff Meeting</a:t>
            </a:r>
          </a:p>
          <a:p>
            <a:r>
              <a:rPr lang="en-US" dirty="0"/>
              <a:t>9/27/2018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29C6A-6855-AB4C-B70C-60F54593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90" y="-2071868"/>
            <a:ext cx="6404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3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0CC6-B8D0-574B-95D1-FFDEB3DB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87DC-ECA1-A44D-A406-B03B69B0D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Introductions</a:t>
            </a:r>
          </a:p>
          <a:p>
            <a:pPr lvl="1"/>
            <a:r>
              <a:rPr lang="en-US" dirty="0"/>
              <a:t>Let us know who you are</a:t>
            </a:r>
          </a:p>
          <a:p>
            <a:pPr lvl="1"/>
            <a:r>
              <a:rPr lang="en-US" dirty="0"/>
              <a:t>Where do you work/study</a:t>
            </a:r>
          </a:p>
          <a:p>
            <a:pPr lvl="1"/>
            <a:r>
              <a:rPr lang="en-US" dirty="0"/>
              <a:t>Where are you now with go</a:t>
            </a:r>
          </a:p>
          <a:p>
            <a:pPr lvl="2"/>
            <a:r>
              <a:rPr lang="en-US" dirty="0"/>
              <a:t>Level – how many years</a:t>
            </a:r>
          </a:p>
          <a:p>
            <a:pPr lvl="2"/>
            <a:r>
              <a:rPr lang="en-US" dirty="0"/>
              <a:t>Working Programmer or student</a:t>
            </a:r>
          </a:p>
          <a:p>
            <a:pPr lvl="1"/>
            <a:r>
              <a:rPr lang="en-US" dirty="0"/>
              <a:t>What are you hoping to get from this class?</a:t>
            </a:r>
          </a:p>
          <a:p>
            <a:pPr lvl="1"/>
            <a:r>
              <a:rPr lang="en-US" dirty="0"/>
              <a:t>What is a good night/time for you to attend a meetup once a month. </a:t>
            </a:r>
          </a:p>
          <a:p>
            <a:pPr lvl="1"/>
            <a:r>
              <a:rPr lang="en-US" dirty="0"/>
              <a:t>What other techs (cloud, Linux, servers, Java, etc...) folks know</a:t>
            </a:r>
          </a:p>
          <a:p>
            <a:pPr lvl="1"/>
            <a:r>
              <a:rPr lang="en-US" dirty="0"/>
              <a:t>NodeJS, Python, etc...</a:t>
            </a:r>
          </a:p>
        </p:txBody>
      </p:sp>
    </p:spTree>
    <p:extLst>
      <p:ext uri="{BB962C8B-B14F-4D97-AF65-F5344CB8AC3E}">
        <p14:creationId xmlns:p14="http://schemas.microsoft.com/office/powerpoint/2010/main" val="3917115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ECD4-DEFC-8141-BAB1-57B15018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0A08D-0CF9-6044-B911-3DA841CB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meeting; Brief introduction to Go – Me</a:t>
            </a:r>
          </a:p>
          <a:p>
            <a:r>
              <a:rPr lang="en-US" dirty="0"/>
              <a:t>Next meeting – volunteers welcome. </a:t>
            </a:r>
          </a:p>
          <a:p>
            <a:r>
              <a:rPr lang="en-US" dirty="0"/>
              <a:t>Lightning talk open mic signups. </a:t>
            </a:r>
          </a:p>
          <a:p>
            <a:r>
              <a:rPr lang="en-US" dirty="0"/>
              <a:t>Brian Downs – experienced Go developer</a:t>
            </a:r>
          </a:p>
          <a:p>
            <a:r>
              <a:rPr lang="en-US" dirty="0"/>
              <a:t>Roberto Rojas - </a:t>
            </a:r>
          </a:p>
        </p:txBody>
      </p:sp>
    </p:spTree>
    <p:extLst>
      <p:ext uri="{BB962C8B-B14F-4D97-AF65-F5344CB8AC3E}">
        <p14:creationId xmlns:p14="http://schemas.microsoft.com/office/powerpoint/2010/main" val="215063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848C-1489-EA4E-A8A5-261D90A1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597" y="15568"/>
            <a:ext cx="7729728" cy="1188720"/>
          </a:xfrm>
        </p:spPr>
        <p:txBody>
          <a:bodyPr/>
          <a:lstStyle/>
          <a:p>
            <a:r>
              <a:rPr lang="en-US" dirty="0"/>
              <a:t>Why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1A3B-4053-914C-82A4-A5E0D1A4C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81"/>
            <a:ext cx="3849547" cy="2031325"/>
          </a:xfr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Highly Regarded Architects</a:t>
            </a:r>
          </a:p>
          <a:p>
            <a:r>
              <a:rPr lang="en-US" dirty="0"/>
              <a:t>Ken Thompson</a:t>
            </a:r>
          </a:p>
          <a:p>
            <a:r>
              <a:rPr lang="en-US" dirty="0"/>
              <a:t>Rob Pike</a:t>
            </a:r>
          </a:p>
          <a:p>
            <a:r>
              <a:rPr lang="en-US" dirty="0"/>
              <a:t>Robert </a:t>
            </a:r>
            <a:r>
              <a:rPr lang="en-US" dirty="0" err="1"/>
              <a:t>Griesemer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262CA-E5B7-0548-AC02-3498BD2D0474}"/>
              </a:ext>
            </a:extLst>
          </p:cNvPr>
          <p:cNvSpPr txBox="1"/>
          <p:nvPr/>
        </p:nvSpPr>
        <p:spPr>
          <a:xfrm>
            <a:off x="5891514" y="1608881"/>
            <a:ext cx="4409954" cy="2031325"/>
          </a:xfrm>
          <a:prstGeom prst="rect">
            <a:avLst/>
          </a:prstGeom>
          <a:solidFill>
            <a:srgbClr val="64EEE4">
              <a:alpha val="52941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System Advantages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– Core Resource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Concurrency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Compiled – but Script-like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Kubernettes</a:t>
            </a:r>
            <a:r>
              <a:rPr lang="en-US" dirty="0"/>
              <a:t>/Docker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6D375-4EC9-9F49-9F43-B8F11F10D063}"/>
              </a:ext>
            </a:extLst>
          </p:cNvPr>
          <p:cNvSpPr txBox="1"/>
          <p:nvPr/>
        </p:nvSpPr>
        <p:spPr>
          <a:xfrm>
            <a:off x="818426" y="3958542"/>
            <a:ext cx="3889094" cy="1754326"/>
          </a:xfrm>
          <a:prstGeom prst="rect">
            <a:avLst/>
          </a:prstGeom>
          <a:solidFill>
            <a:srgbClr val="6ACE00">
              <a:alpha val="36863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Language Supports: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Powerful Standard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Inherent Garbage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B68BE-B213-5447-8A24-EA0471668F4B}"/>
              </a:ext>
            </a:extLst>
          </p:cNvPr>
          <p:cNvSpPr txBox="1"/>
          <p:nvPr/>
        </p:nvSpPr>
        <p:spPr>
          <a:xfrm>
            <a:off x="5891514" y="3946967"/>
            <a:ext cx="4409954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Adopted by: Google Obviously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Twitter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IBM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facebook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9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FE17-89A5-E246-835F-5E51DB0C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8CB3F-45CE-9346-BC84-2A5AA1F4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meantime, check out these helpful links:</a:t>
            </a:r>
          </a:p>
          <a:p>
            <a:r>
              <a:rPr lang="en-US" u="sng" dirty="0">
                <a:hlinkClick r:id="rId2"/>
              </a:rPr>
              <a:t>https://godoc.org/net/http</a:t>
            </a:r>
            <a:endParaRPr lang="en-US" dirty="0"/>
          </a:p>
          <a:p>
            <a:r>
              <a:rPr lang="en-US" u="sng" dirty="0">
                <a:hlinkClick r:id="rId3"/>
              </a:rPr>
              <a:t>https://www.udemy.com/fundamentals-of-programming-in-golang/learn/v4/t/lecture/5319928</a:t>
            </a:r>
            <a:endParaRPr lang="en-US" dirty="0"/>
          </a:p>
          <a:p>
            <a:r>
              <a:rPr lang="en-US" u="sng" dirty="0">
                <a:hlinkClick r:id="rId4"/>
              </a:rPr>
              <a:t>https://goo.gl/VCLdqa</a:t>
            </a:r>
            <a:endParaRPr lang="en-US" dirty="0"/>
          </a:p>
          <a:p>
            <a:r>
              <a:rPr lang="en-US" u="sng" dirty="0">
                <a:hlinkClick r:id="rId5"/>
              </a:rPr>
              <a:t>JayneJacobs/myGoSRC</a:t>
            </a:r>
            <a:r>
              <a:rPr lang="en-US" dirty="0">
                <a:hlinkClick r:id="rId5"/>
              </a:rPr>
              <a:t> </a:t>
            </a:r>
            <a:endParaRPr lang="en-US" dirty="0"/>
          </a:p>
          <a:p>
            <a:r>
              <a:rPr lang="en-US" dirty="0">
                <a:hlinkClick r:id="rId6"/>
              </a:rPr>
              <a:t>Slack #downingtowngophers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083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{C848ABA5-ECBB-514D-B6F9-5C7E96E21F57}tf10001120</Template>
  <TotalTime>1018</TotalTime>
  <Words>213</Words>
  <Application>Microsoft Macintosh PowerPoint</Application>
  <PresentationFormat>Widescreen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Parcel</vt:lpstr>
      <vt:lpstr>Gopher Club</vt:lpstr>
      <vt:lpstr>Agenda</vt:lpstr>
      <vt:lpstr>Speakers</vt:lpstr>
      <vt:lpstr>Why Go?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Gopher Club</dc:title>
  <dc:creator>Microsoft Office User</dc:creator>
  <cp:lastModifiedBy>Microsoft Office User</cp:lastModifiedBy>
  <cp:revision>4</cp:revision>
  <dcterms:created xsi:type="dcterms:W3CDTF">2018-09-27T19:16:59Z</dcterms:created>
  <dcterms:modified xsi:type="dcterms:W3CDTF">2018-09-28T12:15:14Z</dcterms:modified>
</cp:coreProperties>
</file>